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8" r:id="rId13"/>
    <p:sldId id="266" r:id="rId14"/>
    <p:sldId id="267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54512-6495-4CC8-B52E-2CE6D93BF74F}" type="datetimeFigureOut">
              <a:rPr lang="ru-RU" smtClean="0"/>
              <a:t>вт 17.10.23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17C7A-2CE4-4F80-A7E7-A75669D0D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603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17C7A-2CE4-4F80-A7E7-A75669D0D20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56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17C7A-2CE4-4F80-A7E7-A75669D0D20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974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6A353-E4BF-4859-A58B-A504075523B2}" type="datetimeFigureOut">
              <a:rPr lang="ru-RU" smtClean="0"/>
              <a:t>вт 17.10.23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89B0-954B-4394-958A-71E5FFEBD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94988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6A353-E4BF-4859-A58B-A504075523B2}" type="datetimeFigureOut">
              <a:rPr lang="ru-RU" smtClean="0"/>
              <a:t>вт 17.10.23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89B0-954B-4394-958A-71E5FFEBD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690117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6A353-E4BF-4859-A58B-A504075523B2}" type="datetimeFigureOut">
              <a:rPr lang="ru-RU" smtClean="0"/>
              <a:t>вт 17.10.23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89B0-954B-4394-958A-71E5FFEBD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70785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6A353-E4BF-4859-A58B-A504075523B2}" type="datetimeFigureOut">
              <a:rPr lang="ru-RU" smtClean="0"/>
              <a:t>вт 17.10.23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89B0-954B-4394-958A-71E5FFEBD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62441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6A353-E4BF-4859-A58B-A504075523B2}" type="datetimeFigureOut">
              <a:rPr lang="ru-RU" smtClean="0"/>
              <a:t>вт 17.10.23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89B0-954B-4394-958A-71E5FFEBD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101014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6A353-E4BF-4859-A58B-A504075523B2}" type="datetimeFigureOut">
              <a:rPr lang="ru-RU" smtClean="0"/>
              <a:t>вт 17.10.23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89B0-954B-4394-958A-71E5FFEBD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568304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6A353-E4BF-4859-A58B-A504075523B2}" type="datetimeFigureOut">
              <a:rPr lang="ru-RU" smtClean="0"/>
              <a:t>вт 17.10.23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89B0-954B-4394-958A-71E5FFEBD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84297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6A353-E4BF-4859-A58B-A504075523B2}" type="datetimeFigureOut">
              <a:rPr lang="ru-RU" smtClean="0"/>
              <a:t>вт 17.10.23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89B0-954B-4394-958A-71E5FFEBD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416228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6A353-E4BF-4859-A58B-A504075523B2}" type="datetimeFigureOut">
              <a:rPr lang="ru-RU" smtClean="0"/>
              <a:t>вт 17.10.23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89B0-954B-4394-958A-71E5FFEBD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821124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6A353-E4BF-4859-A58B-A504075523B2}" type="datetimeFigureOut">
              <a:rPr lang="ru-RU" smtClean="0"/>
              <a:t>вт 17.10.23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89B0-954B-4394-958A-71E5FFEBD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36996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6A353-E4BF-4859-A58B-A504075523B2}" type="datetimeFigureOut">
              <a:rPr lang="ru-RU" smtClean="0"/>
              <a:t>вт 17.10.23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89B0-954B-4394-958A-71E5FFEBD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463032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6A353-E4BF-4859-A58B-A504075523B2}" type="datetimeFigureOut">
              <a:rPr lang="ru-RU" smtClean="0"/>
              <a:t>вт 17.10.23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689B0-954B-4394-958A-71E5FFEBD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35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132" t="9445" r="16256" b="23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189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247" t="21296" r="16515" b="12408"/>
          <a:stretch/>
        </p:blipFill>
        <p:spPr>
          <a:xfrm>
            <a:off x="0" y="38100"/>
            <a:ext cx="12192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10390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535" t="17963" r="16588" b="15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54529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556" t="20555" r="16179" b="1259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2854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314" t="20532" r="16607" b="13499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8877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371" t="16844" r="16119" b="16675"/>
          <a:stretch/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28344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932" t="17410" r="16139" b="168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4596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291" t="19074" r="16146" b="142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96322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707" t="21111" r="16146" b="12037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64257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501" t="17963" r="16146" b="15926"/>
          <a:stretch/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01579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397" t="19444" r="16354" b="13703"/>
          <a:stretch/>
        </p:blipFill>
        <p:spPr>
          <a:xfrm>
            <a:off x="0" y="0"/>
            <a:ext cx="121158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31723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314" t="9445" r="16254" b="124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055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813" t="21296" r="16458" b="12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78703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291" t="18333" r="16771" b="14630"/>
          <a:stretch/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21513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021" t="15926" r="16250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21386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187" t="16852" r="16354" b="16296"/>
          <a:stretch/>
        </p:blipFill>
        <p:spPr>
          <a:xfrm>
            <a:off x="0" y="0"/>
            <a:ext cx="121539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57106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7397" t="18889" r="16354" b="14259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3161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500" t="15742" r="16146" b="17592"/>
          <a:stretch/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98798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186" t="17592" r="16250" b="16296"/>
          <a:stretch/>
        </p:blipFill>
        <p:spPr>
          <a:xfrm>
            <a:off x="0" y="19050"/>
            <a:ext cx="121729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46586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291" t="15000" r="16667" b="18889"/>
          <a:stretch/>
        </p:blipFill>
        <p:spPr>
          <a:xfrm>
            <a:off x="0" y="28574"/>
            <a:ext cx="12192000" cy="68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28019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6875" t="16111" r="15938" b="17037"/>
          <a:stretch/>
        </p:blipFill>
        <p:spPr>
          <a:xfrm>
            <a:off x="-95250" y="-19050"/>
            <a:ext cx="1228725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4147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396" t="16852" r="16458" b="16666"/>
          <a:stretch/>
        </p:blipFill>
        <p:spPr>
          <a:xfrm>
            <a:off x="0" y="0"/>
            <a:ext cx="121729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4066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382" t="12964" r="16016" b="20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998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500" t="18889" r="16875" b="14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5648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707" t="20371" r="16250" b="129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69625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143" t="17407" r="16174" b="16111"/>
          <a:stretch/>
        </p:blipFill>
        <p:spPr>
          <a:xfrm>
            <a:off x="0" y="19050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67045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396" t="29445" r="16667" b="7592"/>
          <a:stretch/>
        </p:blipFill>
        <p:spPr>
          <a:xfrm>
            <a:off x="0" y="0"/>
            <a:ext cx="12192000" cy="68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231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290" t="22963" r="16355" b="10185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25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152" t="15001" r="15952" b="17776"/>
          <a:stretch/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023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263" t="16852" r="15580" b="16111"/>
          <a:stretch/>
        </p:blipFill>
        <p:spPr>
          <a:xfrm>
            <a:off x="0" y="0"/>
            <a:ext cx="1236345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814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061" t="19074" r="16469" b="14259"/>
          <a:stretch/>
        </p:blipFill>
        <p:spPr>
          <a:xfrm>
            <a:off x="0" y="0"/>
            <a:ext cx="12191999" cy="72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101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929" t="20555" r="15896" b="12592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7025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966" t="16852" r="16102" b="15555"/>
          <a:stretch/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32525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926" t="14815" r="16926" b="18889"/>
          <a:stretch/>
        </p:blipFill>
        <p:spPr>
          <a:xfrm>
            <a:off x="-133350" y="0"/>
            <a:ext cx="12325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73618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</Words>
  <Application>Microsoft Office PowerPoint</Application>
  <PresentationFormat>Широкоэкранный</PresentationFormat>
  <Paragraphs>2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2023-10-17T08:34:35Z</dcterms:created>
  <dcterms:modified xsi:type="dcterms:W3CDTF">2023-10-17T12:08:04Z</dcterms:modified>
</cp:coreProperties>
</file>