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sldIdLst>
    <p:sldId id="269" r:id="rId6"/>
    <p:sldId id="256" r:id="rId7"/>
    <p:sldId id="262" r:id="rId8"/>
    <p:sldId id="259" r:id="rId9"/>
    <p:sldId id="265" r:id="rId10"/>
    <p:sldId id="266" r:id="rId11"/>
    <p:sldId id="261" r:id="rId12"/>
    <p:sldId id="264" r:id="rId13"/>
    <p:sldId id="260" r:id="rId14"/>
    <p:sldId id="257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290" y="-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A8990-ECC5-4354-80F4-03687751864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5AD7C-2A7A-4D20-87CF-9E2416539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2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903D-5419-496A-8F30-5307C50AC7B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2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3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8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3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0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2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51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16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88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12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98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82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8329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91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4255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36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197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2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65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51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39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86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51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25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5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3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2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19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556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33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427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57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4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C42933-D49F-4093-B2F4-246B72916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6BC7936-535A-4F82-BD1C-780CC9A31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27A521-748D-48F7-9633-9DF16265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C869FB-C63F-48A0-8D3E-F8D94BD5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6B23AD-BC87-4A4D-BF6B-F23F2D28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33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ECBF6-7EA9-4FBE-8CB0-CA741F02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B40433-3C2B-4A5C-9E17-E10E932F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C88741-A12E-45CC-931D-E8A8F89A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61D4C1-3B4A-418A-B543-067072E2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EF384-B89C-414C-B338-704C0E80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4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69133-303E-4135-83D7-06C092D7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A3B431-9E06-46E5-B92A-A312C616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EE99CE-4ED9-4214-9484-AAA201ED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3BEB9F-DD46-492E-B192-38FC7366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45349B-03DB-4F0B-BD00-5A3E159B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4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EABCF-7806-4713-A4B2-90159D6B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12E72D-0709-409D-90D8-A6D32FABE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8C56FE-CE9B-4115-B326-532615793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EF3505-9912-4D65-9FD5-2EFE20EF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0EAFB3-7165-4FD9-8B5F-128255CC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01D14D-96D6-4883-8A81-DA59690A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8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3FB2C-CC07-412D-982C-B8889647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F315E7-B548-4612-BBDF-44810930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EBC6D-E28D-4056-A04D-8861D1E3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F14CAC-002A-4875-AE2C-5FF9002C7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EF3556-0AA8-46F7-8748-DF91CBAC3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7CF5CAF-26F3-4C30-9DDF-AAEEF41D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EFFC8F-76A5-4992-9552-3EB55E36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5994B3-E5CA-421D-A491-FD0F02D9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2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37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FFE5E-64D8-4102-B3D0-6563BAB5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6E5410A-60E5-470B-87CF-89BBB6DA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CC8DE2-AA81-4FC2-9A0B-4A2905EF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3431D8-66F7-4AF9-A86B-184389C1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6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C3D5C8-4ED0-4712-AFFF-51DA8614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7691FC2-36E9-4F81-BC1B-2092EEE2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C1B153-8C53-4DC4-A605-CBC684B8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29F6A-D589-4549-89D8-DECBDF31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E62C89-8E74-403A-A90C-E40E89A4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E229FB-2C6D-4A93-869D-0766641FA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3919F8-6B34-478B-84B0-A35E96B7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A0B6E5-3BEF-4A50-BFDB-26EFDBD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4104CCA-7CFA-4F4C-981A-0957C3F2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64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364914-C46D-4F6B-944B-8DD746B8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D5FD55-F412-4BDD-A492-F834209E2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C02036-88B6-4AD3-8A5F-94982E5D1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5CF042-5081-4011-B17A-84DCE4F1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E20AF8-EFDA-4CEF-BD64-10C4D234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BC72E3-A376-4EF4-BE38-26A90922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CB113-E55C-492A-980F-0D08482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4BC16C-A7AF-4642-A25D-6463BA695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DE6EB-9496-42C2-A3D2-288C0622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625DD3-1176-467D-B20F-7E46E189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826986-6911-430D-8B03-07CD05E9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03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5E255A-64F3-44D8-B0CF-CE9574113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4A3572-9295-4B5B-ABFF-819F4A44A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AF38D7-513A-45EF-8350-969CB89C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AFA818-59EE-42D6-96C5-F664C74C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F5DEF9-07C0-4DD7-A707-02F37139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5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9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2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9793-E952-454F-B5C3-6BF31DE35BC1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4F69-E5A5-4FF9-8E0E-B09D56078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4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2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FB8405-4FE0-42DC-A5B8-66258DC25FBE}" type="datetimeFigureOut">
              <a:rPr lang="ru-RU" smtClean="0">
                <a:solidFill>
                  <a:srgbClr val="FEFAC9"/>
                </a:solidFill>
              </a:rPr>
              <a:pPr/>
              <a:t>10.05.2020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6E36FF8-9808-4128-A999-4FE3E2DF1C5D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2965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596B52-7752-450B-919A-22F43864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6E2829-4E63-4A62-A413-B0769C6DE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BC950B-A5F9-48CB-A363-74B282C58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85A3E-1EA3-4C33-AED7-01BA4534A8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E76CC6-A483-431C-9EF9-9CFC94466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5E39C0-58B1-4846-AC4E-AACF8AE1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03A5-C3D5-4F94-BCF1-08EF87F2A1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t="2751" r="-193" b="6950"/>
          <a:stretch/>
        </p:blipFill>
        <p:spPr>
          <a:xfrm>
            <a:off x="-12031" y="-8558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t="88" r="26217" b="37784"/>
          <a:stretch/>
        </p:blipFill>
        <p:spPr>
          <a:xfrm rot="21330483">
            <a:off x="5746604" y="110314"/>
            <a:ext cx="3135020" cy="25357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r="44655"/>
          <a:stretch/>
        </p:blipFill>
        <p:spPr>
          <a:xfrm>
            <a:off x="-3724" y="0"/>
            <a:ext cx="49357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21342257">
            <a:off x="4907581" y="2888191"/>
            <a:ext cx="4199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Rupster Script Free" panose="02000000000000000000" pitchFamily="2" charset="-52"/>
              </a:rPr>
              <a:t>75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 Победы 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944072" y="4183711"/>
            <a:ext cx="4199928" cy="13937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Коллаж, посвящённый Великой Отечественной войне,  от учащихся 7а класса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война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Денис\Desktop\39683_6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1196752"/>
            <a:ext cx="3092450" cy="209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96" y="4227512"/>
            <a:ext cx="3186118" cy="21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81" y="940826"/>
            <a:ext cx="2925598" cy="23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05" y="1179584"/>
            <a:ext cx="2917825" cy="221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67" y="4131200"/>
            <a:ext cx="2790712" cy="23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31530"/>
            <a:ext cx="2692726" cy="20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ле 23"/>
          <p:cNvSpPr txBox="1"/>
          <p:nvPr/>
        </p:nvSpPr>
        <p:spPr>
          <a:xfrm>
            <a:off x="899161" y="3240552"/>
            <a:ext cx="2448560" cy="65151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Партизаны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форсируют водное пространство</a:t>
            </a:r>
          </a:p>
        </p:txBody>
      </p:sp>
      <p:sp>
        <p:nvSpPr>
          <p:cNvPr id="12" name="Поле 22"/>
          <p:cNvSpPr txBox="1"/>
          <p:nvPr/>
        </p:nvSpPr>
        <p:spPr>
          <a:xfrm>
            <a:off x="3817724" y="3240552"/>
            <a:ext cx="2281555" cy="65151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Партизаны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дают клятву беспощадно уничтожать фашистских поработителей.</a:t>
            </a:r>
          </a:p>
        </p:txBody>
      </p:sp>
      <p:sp>
        <p:nvSpPr>
          <p:cNvPr id="13" name="Поле 21"/>
          <p:cNvSpPr txBox="1"/>
          <p:nvPr/>
        </p:nvSpPr>
        <p:spPr>
          <a:xfrm>
            <a:off x="3074245" y="5940430"/>
            <a:ext cx="2980820" cy="85026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Партизаны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местные жители слушают доклад представителя «большой земли» о положении на фронтах</a:t>
            </a:r>
          </a:p>
        </p:txBody>
      </p:sp>
      <p:sp>
        <p:nvSpPr>
          <p:cNvPr id="14" name="Поле 24"/>
          <p:cNvSpPr txBox="1"/>
          <p:nvPr/>
        </p:nvSpPr>
        <p:spPr>
          <a:xfrm>
            <a:off x="6322459" y="3240557"/>
            <a:ext cx="2623820" cy="62049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Карпатский </a:t>
            </a:r>
            <a:r>
              <a:rPr kumimoji="0" lang="ru-RU" sz="11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рейд - боевая операция, проведенная партизанским соединением 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7220" y="188640"/>
            <a:ext cx="195456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Рамильцев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Денис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05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BB39CB-9B31-40DC-A182-FDE814AD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24" y="247011"/>
            <a:ext cx="7886700" cy="8680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Пионеры-герои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BEA69C7-2918-44C0-A80C-F4F78106A9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48623"/>
            <a:ext cx="1346432" cy="220629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F86CD8D-66DF-4A9C-9A9E-A0B9C53B40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048623"/>
            <a:ext cx="1239473" cy="22063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DF2516-9C42-4B16-8CC4-1137083F7F2A}"/>
              </a:ext>
            </a:extLst>
          </p:cNvPr>
          <p:cNvSpPr txBox="1"/>
          <p:nvPr/>
        </p:nvSpPr>
        <p:spPr>
          <a:xfrm>
            <a:off x="2982288" y="1233182"/>
            <a:ext cx="173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871723-6BDC-41E3-90FF-761512F5F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73787"/>
            <a:ext cx="1107347" cy="22062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031D7C-CE31-460A-BA9F-8C6FB159A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98168"/>
            <a:ext cx="1239473" cy="22314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86D6C27-9552-4B67-9548-032D1E2CF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82" y="3933055"/>
            <a:ext cx="1138805" cy="22314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1E8C9A4-21C8-4411-A041-20ECF208E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48" y="3933056"/>
            <a:ext cx="1346432" cy="22314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C3CC7F3-9AE3-40A1-82C2-3F3101983688}"/>
              </a:ext>
            </a:extLst>
          </p:cNvPr>
          <p:cNvSpPr txBox="1"/>
          <p:nvPr/>
        </p:nvSpPr>
        <p:spPr>
          <a:xfrm>
            <a:off x="819266" y="3198003"/>
            <a:ext cx="779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Валя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                               Лёня Голиков                               Марат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Зина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Шура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Чекалин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Боря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Цариков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718809" y="6164527"/>
            <a:ext cx="4184015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err="1" smtClean="0">
                <a:solidFill>
                  <a:sysClr val="windowText" lastClr="000000"/>
                </a:solidFill>
                <a:latin typeface="Calibri"/>
              </a:rPr>
              <a:t>Стихина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Calibri"/>
              </a:rPr>
              <a:t> Ксюша, </a:t>
            </a:r>
            <a:r>
              <a:rPr lang="ru-RU" sz="2000" b="1" i="1" dirty="0" err="1" smtClean="0">
                <a:solidFill>
                  <a:sysClr val="windowText" lastClr="000000"/>
                </a:solidFill>
                <a:latin typeface="Calibri"/>
              </a:rPr>
              <a:t>Сюмкина</a:t>
            </a:r>
            <a:r>
              <a:rPr lang="ru-RU" sz="2000" b="1" i="1" dirty="0" smtClean="0">
                <a:solidFill>
                  <a:sysClr val="windowText" lastClr="000000"/>
                </a:solidFill>
                <a:latin typeface="Calibri"/>
              </a:rPr>
              <a:t> Вика</a:t>
            </a:r>
            <a:endParaRPr lang="ru-RU" sz="2000" b="1" i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4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sun3-10.userapi.com/hLTa2WjGX5g4JVsNAQFfyET-Q5gWswG2gKnMog/EnG4czk-EW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228184" y="6140574"/>
            <a:ext cx="267464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Calibri"/>
              </a:rPr>
              <a:t>Чистякова Карина</a:t>
            </a:r>
            <a:endParaRPr lang="ru-RU" sz="2000" b="1" i="1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7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" t="2751" r="-193" b="6950"/>
          <a:stretch/>
        </p:blipFill>
        <p:spPr>
          <a:xfrm>
            <a:off x="0" y="9484"/>
            <a:ext cx="9144000" cy="6848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86"/>
          <a:stretch/>
        </p:blipFill>
        <p:spPr>
          <a:xfrm>
            <a:off x="2274386" y="692696"/>
            <a:ext cx="4595228" cy="5823524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755576" y="692696"/>
            <a:ext cx="756084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Constantia"/>
              </a:rPr>
              <a:t>ГОРДИМСЯ И ПОМНИМ!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786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4"/>
            <a:ext cx="7772400" cy="99681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Брестской крепости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2" y="968295"/>
            <a:ext cx="7560839" cy="265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746">
            <a:off x="6209216" y="3836360"/>
            <a:ext cx="2590703" cy="211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rimechaniya.ru/storage/images/2019/iyun-2019/22-06-19/brestskaya-krepos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6736">
            <a:off x="302703" y="3626800"/>
            <a:ext cx="2760737" cy="204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19" y="3573016"/>
            <a:ext cx="1189822" cy="176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81" y="5231717"/>
            <a:ext cx="1080120" cy="1456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7" y="5231717"/>
            <a:ext cx="936104" cy="147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45" y="3627279"/>
            <a:ext cx="1152128" cy="171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23528" y="5993073"/>
            <a:ext cx="195456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Босова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Нина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26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53.userapi.com/c854520/v854520764/22c919/JHAmGCbWjF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11742" r="7787" b="3295"/>
          <a:stretch/>
        </p:blipFill>
        <p:spPr bwMode="auto">
          <a:xfrm rot="16200000">
            <a:off x="1168684" y="-1170401"/>
            <a:ext cx="6868248" cy="91440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7220" y="188640"/>
            <a:ext cx="195456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Кожокарь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Анна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03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un3-10.userapi.com/bKgvwtbqTkgywpalaql4jpwr8Et6HVQgUbCoRA/eTxqKheB1T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9144000" cy="684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7220" y="188640"/>
            <a:ext cx="195456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Постников Михаил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97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578495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Сталинградская битва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439">
            <a:off x="5438998" y="4383882"/>
            <a:ext cx="3065258" cy="19598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88">
            <a:off x="365622" y="1704390"/>
            <a:ext cx="3359098" cy="2057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4" y="3023313"/>
            <a:ext cx="2619375" cy="174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110">
            <a:off x="5236550" y="1491804"/>
            <a:ext cx="3470157" cy="25994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2" y="4766393"/>
            <a:ext cx="2619375" cy="1743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5-конечная звезда 11"/>
          <p:cNvSpPr/>
          <p:nvPr/>
        </p:nvSpPr>
        <p:spPr>
          <a:xfrm>
            <a:off x="287524" y="6093302"/>
            <a:ext cx="648072" cy="560311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EFAC9">
                  <a:lumMod val="75000"/>
                </a:srgb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3419874" y="1273647"/>
            <a:ext cx="576064" cy="595095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255711" y="3630767"/>
            <a:ext cx="648072" cy="576065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8397915" y="5972174"/>
            <a:ext cx="432048" cy="401283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8397915" y="3651713"/>
            <a:ext cx="432048" cy="45614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>
            <a:off x="4878708" y="1295821"/>
            <a:ext cx="576064" cy="648072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4-конечная звезда 19"/>
          <p:cNvSpPr/>
          <p:nvPr/>
        </p:nvSpPr>
        <p:spPr>
          <a:xfrm>
            <a:off x="2885952" y="2742976"/>
            <a:ext cx="533923" cy="560683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67220" y="188640"/>
            <a:ext cx="1954560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ysClr val="windowText" lastClr="000000"/>
                </a:solidFill>
                <a:latin typeface="Calibri"/>
              </a:rPr>
              <a:t>Земскова Дарья</a:t>
            </a:r>
            <a:endParaRPr lang="ru-RU" sz="2000" b="1" i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31" y="2780928"/>
            <a:ext cx="348431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45" y="4365104"/>
            <a:ext cx="3728355" cy="239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59832" y="6129189"/>
            <a:ext cx="2196057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Димухаметова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 Вероника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35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esktop\курская бит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508104" y="6381328"/>
            <a:ext cx="3322712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Захаров Артем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92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7309"/>
            <a:ext cx="8229600" cy="1143000"/>
          </a:xfrm>
        </p:spPr>
        <p:txBody>
          <a:bodyPr/>
          <a:lstStyle/>
          <a:p>
            <a:r>
              <a:rPr lang="ru-RU" b="1" i="1" dirty="0" smtClean="0"/>
              <a:t>Операция «Багратион» </a:t>
            </a:r>
            <a:endParaRPr lang="ru-RU" b="1" i="1" dirty="0"/>
          </a:p>
        </p:txBody>
      </p:sp>
      <p:pic>
        <p:nvPicPr>
          <p:cNvPr id="5" name="Рисунок 4" descr="багратин 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46669"/>
            <a:ext cx="3425544" cy="2325213"/>
          </a:xfrm>
          <a:prstGeom prst="rect">
            <a:avLst/>
          </a:prstGeom>
        </p:spPr>
      </p:pic>
      <p:pic>
        <p:nvPicPr>
          <p:cNvPr id="6" name="Рисунок 5" descr="багратион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2" y="3729039"/>
            <a:ext cx="3394673" cy="2760037"/>
          </a:xfrm>
          <a:prstGeom prst="rect">
            <a:avLst/>
          </a:prstGeom>
        </p:spPr>
      </p:pic>
      <p:pic>
        <p:nvPicPr>
          <p:cNvPr id="7" name="Рисунок 6" descr="багратион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1" y="1278884"/>
            <a:ext cx="3388756" cy="2260770"/>
          </a:xfrm>
          <a:prstGeom prst="rect">
            <a:avLst/>
          </a:prstGeom>
        </p:spPr>
      </p:pic>
      <p:pic>
        <p:nvPicPr>
          <p:cNvPr id="8" name="Рисунок 7" descr="багратион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622" y="3729038"/>
            <a:ext cx="3421217" cy="2760037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323528" y="6351785"/>
            <a:ext cx="3096344" cy="35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Пряничникова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Алена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52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5" descr="https://img2.goodfon.ru/original/1920x1270/f/71/berlin-1945-reyhstag-pob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8" y="228601"/>
            <a:ext cx="2293938" cy="169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6" descr="https://pp.userapi.com/c846324/v846324954/106bb3/Ki0sLu_47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2903538" cy="169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102"/>
          </a:xfrm>
        </p:spPr>
        <p:txBody>
          <a:bodyPr/>
          <a:lstStyle/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Взятие Берлина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0" descr="https://cdn2.img.crimea.ria.ru/images/111522/36/1115223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4" y="3717032"/>
            <a:ext cx="4320091" cy="2986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8" descr="https://vsr.mil.by/wp-content/uploads/2017/05/%D1%88%D1%8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20876"/>
            <a:ext cx="3368675" cy="169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" y="-171508"/>
            <a:ext cx="214674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" y="119343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Объект 10" descr="https://img1.goodfon.com/original/2560x1600/e/85/reichstag-1945-red-army.jpg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05" y="1268760"/>
            <a:ext cx="3811385" cy="329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6156176" y="6159205"/>
            <a:ext cx="2773685" cy="717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j-ea"/>
                <a:cs typeface="+mj-cs"/>
              </a:rPr>
              <a:t>Маслов Сергей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2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110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Тема Office</vt:lpstr>
      <vt:lpstr>1_Тема Office</vt:lpstr>
      <vt:lpstr>Бумажная</vt:lpstr>
      <vt:lpstr>2_Тема Office</vt:lpstr>
      <vt:lpstr>3_Тема Office</vt:lpstr>
      <vt:lpstr>Презентация PowerPoint</vt:lpstr>
      <vt:lpstr>Оборона Брестской крепости</vt:lpstr>
      <vt:lpstr>Презентация PowerPoint</vt:lpstr>
      <vt:lpstr>Презентация PowerPoint</vt:lpstr>
      <vt:lpstr>Сталинградская битва</vt:lpstr>
      <vt:lpstr>Презентация PowerPoint</vt:lpstr>
      <vt:lpstr>Презентация PowerPoint</vt:lpstr>
      <vt:lpstr>Операция «Багратион» </vt:lpstr>
      <vt:lpstr>Взятие Берлина</vt:lpstr>
      <vt:lpstr>Партизанская война</vt:lpstr>
      <vt:lpstr>Пионеры-герои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11</cp:revision>
  <dcterms:created xsi:type="dcterms:W3CDTF">2020-05-09T19:01:32Z</dcterms:created>
  <dcterms:modified xsi:type="dcterms:W3CDTF">2020-05-10T15:31:24Z</dcterms:modified>
</cp:coreProperties>
</file>