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252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1E73-E589-44F1-A4C1-4954526DADF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6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1E73-E589-44F1-A4C1-4954526DADF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4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1E73-E589-44F1-A4C1-4954526DADF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17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1E73-E589-44F1-A4C1-4954526DADF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2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1E73-E589-44F1-A4C1-4954526DADF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29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1E73-E589-44F1-A4C1-4954526DADF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2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1E73-E589-44F1-A4C1-4954526DADF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1E73-E589-44F1-A4C1-4954526DADF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0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1E73-E589-44F1-A4C1-4954526DADF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3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1E73-E589-44F1-A4C1-4954526DADF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9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21E73-E589-44F1-A4C1-4954526DADF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6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21E73-E589-44F1-A4C1-4954526DADF2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CD6A3-1C9A-4DF4-BA99-98B1A35FB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9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0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4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1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4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4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3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4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7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013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Кималова</dc:creator>
  <cp:lastModifiedBy>425_4</cp:lastModifiedBy>
  <cp:revision>1</cp:revision>
  <dcterms:created xsi:type="dcterms:W3CDTF">2021-01-28T05:46:04Z</dcterms:created>
  <dcterms:modified xsi:type="dcterms:W3CDTF">2021-01-29T06:01:28Z</dcterms:modified>
</cp:coreProperties>
</file>