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0" r:id="rId3"/>
    <p:sldId id="262" r:id="rId4"/>
    <p:sldId id="261" r:id="rId5"/>
    <p:sldId id="263" r:id="rId6"/>
    <p:sldId id="264" r:id="rId7"/>
    <p:sldId id="266" r:id="rId8"/>
    <p:sldId id="267" r:id="rId9"/>
    <p:sldId id="272" r:id="rId10"/>
    <p:sldId id="276" r:id="rId11"/>
    <p:sldId id="269" r:id="rId12"/>
    <p:sldId id="270" r:id="rId13"/>
    <p:sldId id="278" r:id="rId14"/>
    <p:sldId id="280" r:id="rId15"/>
    <p:sldId id="288" r:id="rId16"/>
    <p:sldId id="291" r:id="rId17"/>
    <p:sldId id="290" r:id="rId18"/>
    <p:sldId id="292" r:id="rId19"/>
    <p:sldId id="294" r:id="rId20"/>
    <p:sldId id="293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09" d="100"/>
          <a:sy n="109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58F2-C397-484B-9E72-ECDB4F6272D7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C4D46-5C04-4C0A-B45C-7E685BD31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3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5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9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0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3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0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5F4A65A-5C6C-46C6-8822-35F8BEB91F38}" type="datetimeFigureOut">
              <a:rPr lang="ru-RU" smtClean="0"/>
              <a:pPr/>
              <a:t>чт 03.02.22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98C485B-6EEE-4706-8651-06669FE94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0"/>
            <a:ext cx="8507288" cy="185821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редняя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 №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3»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Верхнесалдинского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726827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Психологическая готовность 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бучающихся к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 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или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Секрет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успеха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5279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Слова, которые поддержат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ребёнка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3440" y="2492896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Существуют слова, которые поддерживают детей, например: 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«Ты сможешь это сделать», 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«Зная тебя, я уверен, что ты все 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сделаешь хорошо», «Ты знаешь это очень хорошо», «Все у тебя 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получится», «Не боги горшки обжигали»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340768"/>
            <a:ext cx="3765104" cy="531946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Обеспечьте удобное место для занятий.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Полезно заниматься на свежем воздухе.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141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Организуйте рабочее место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https://dekorom.ru/images/article/orig/2017/04/dizajn-kabineta-na-balko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320479" cy="43204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7335" y="0"/>
            <a:ext cx="93013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допускайте переутомлений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5186901"/>
            <a:ext cx="84969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Следите  за состоянием ребёнка. Помните, никто кроме Вас не сможет вовремя заметить и предотвратить ухудшение его состояния, связанное с переутомлением.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8675" name="Picture 3" descr="http://kna-s13.edu.27.ru/files/uploads/images/a1/ege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000750" cy="39814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32656"/>
            <a:ext cx="85689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Посоветуйте  вовремя сделать передышку. Объясните, что отдыхать, не дожидаясь усталости – лучшее средство от переутомления.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4820" name="Picture 4" descr="http://life-trip.ru/wp-content/uploads/2012/05/muzej-zapovednik-caricyno-park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780420" cy="252028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34822" name="Picture 6" descr="https://im0-tub-ru.yandex.net/i?id=58cb0170bfddf9d7af17e1c7005a87a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564396" cy="23762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824" name="Picture 8" descr="https://im0-tub-ru.yandex.net/i?id=04aa4095a8d236f629c3c5125603a680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94100"/>
            <a:ext cx="3401113" cy="2263900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085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Обратите внимание на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итание ребёнка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http://kt48.ru/thumb/CiMvgGNSruo_480_3.jpg"/>
          <p:cNvPicPr/>
          <p:nvPr/>
        </p:nvPicPr>
        <p:blipFill>
          <a:blip r:embed="rId2" cstate="print"/>
          <a:srcRect t="13071" r="1092" b="14035"/>
          <a:stretch>
            <a:fillRect/>
          </a:stretch>
        </p:blipFill>
        <p:spPr bwMode="auto">
          <a:xfrm>
            <a:off x="2195736" y="1772816"/>
            <a:ext cx="4948367" cy="295232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0" y="5373216"/>
            <a:ext cx="828092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Исключить чипсы, газированную воду, кофеин содержащие напитки. Такие продукты, как рыба, творог, орехи, мёд, курага стимулируют работу головного мозга.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112568" cy="31222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6733" y="116632"/>
            <a:ext cx="87733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допускайте перевозбуждения 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ервной системы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67544" y="5157192"/>
            <a:ext cx="835292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Непосредственно во время подготовки к экзаменам  важно обходиться без допинга (кофе, крепкий чай, энергетические напитки), т.к. нервная система и так на взводе.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852189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7074" y="404664"/>
            <a:ext cx="66095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подготовки.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106" name="Picture 2" descr="https://im0-tub-ru.yandex.net/i?id=e119062187162d1f2edcdeb3c0596ba7&amp;n=33&amp;h=215&amp;w=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190875" cy="20478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7108" name="Picture 4" descr="https://i0.wp.com/www.rednbox.ru/wp-content/uploads/2016/12/sdat-knigi.jpg?w=19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882630" cy="18722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645024"/>
            <a:ext cx="2217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3906" y="4005064"/>
            <a:ext cx="3620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обществознание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110" name="AutoShape 6" descr="https://adoa.ru/photo/54/f0/60/35748/repetitorstvo-matema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https://adoa.ru/photo/54/f0/60/35748/repetitorstvo-matema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https://adoa.ru/photo/54/f0/60/35748/repetitorstvo-matema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adoa.ru/photo/54/f0/60/35748/repetitorstvo-matema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adoa.ru/photo/54/f0/60/35748/repetitorstvo-matema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81994" y="2348880"/>
            <a:ext cx="3325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2514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Чтобы помочь своему ребёнку в подготовке и сдаче экзаменов, постарайтесь заранее смоделировать ситуацию испытаний вместе с ним.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8096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Моделирование ситуации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6082" name="Picture 2" descr="http://www.dvinsk.lv/userfiles/c9b2652503fad6fddf583a0aa32b6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248472" cy="2832315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6084" name="Picture 4" descr="http://spu1.ru/wp-content/uploads/2016/03/ad7fd9b19d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495" y="1628800"/>
            <a:ext cx="4297977" cy="2750706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430" y="404664"/>
            <a:ext cx="6158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Перед экзаменом…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427984" y="1988840"/>
            <a:ext cx="396044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беспечьте ребёнку полноценный отдых. Договоритесь, что вечером накануне экзамена он прекратит подготовку, прогуляется, искупается и ляжет спать вовремя.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672408" cy="28690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5301208"/>
            <a:ext cx="88924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Последние двенадцать часов должны уйти на подготовку организма, а не знаний.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613" y="404664"/>
            <a:ext cx="599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 время экзамена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9155" name="Picture 3" descr="https://im0-tub-ru.yandex.net/i?id=4b88d87ab2b2a88f3f3a1645cb92ef8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96000" cy="3888432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5013176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Просмотреть всю работу.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Внимательно читать задания.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Пропускать, если не знаешь.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Исключать. Мыслить логически.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ting-news.ru/image_cache/e/2015/12/23/2455b/00568a0d4ecf27c8bd21dbbb8d8340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660232" cy="4196332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9534" y="404664"/>
            <a:ext cx="8517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 экзаменов осталось…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853" y="404664"/>
            <a:ext cx="66720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После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экзамена…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132856"/>
            <a:ext cx="65598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критикуйте ребёнка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экзамена!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81128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Помогите своему ребенку, если он получил низкую оценку или вовсе провалил экзамен. Постарайтесь вместе с ним понять, в чем причина такой неудачи и обсудите вытекающие из этого выводы.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813690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Родители не могут </a:t>
            </a:r>
          </a:p>
          <a:p>
            <a:pPr algn="ctr"/>
            <a:r>
              <a:rPr kumimoji="0" lang="ru-RU" sz="4800" b="1" i="1" u="sng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ВМЕСТО </a:t>
            </a:r>
          </a:p>
          <a:p>
            <a:pPr algn="ctr"/>
            <a:r>
              <a:rPr kumimoji="0" lang="ru-RU" sz="48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ребёнка сдать экзамены, </a:t>
            </a:r>
          </a:p>
          <a:p>
            <a:pPr algn="ctr"/>
            <a:r>
              <a:rPr kumimoji="0" lang="ru-RU" sz="48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но они могут быть </a:t>
            </a:r>
          </a:p>
          <a:p>
            <a:pPr algn="ctr"/>
            <a:r>
              <a:rPr kumimoji="0" lang="ru-RU" sz="4800" b="1" i="1" u="sng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ВМЕСТЕ</a:t>
            </a:r>
          </a:p>
          <a:p>
            <a:pPr algn="ctr"/>
            <a:r>
              <a:rPr kumimoji="0" lang="ru-RU" sz="48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с ребёнком во время его подготовки к экзамену.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oe-online.ru/image/user/image/42803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816424" cy="32312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5473" y="476672"/>
            <a:ext cx="7055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и Вашим детям!!!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204864"/>
            <a:ext cx="53543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 внимание!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21328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Слово «экзамен» переводится с латинского как «испытание». И именно испытаниями, сложными, подчас драматичными, становятся выпускные экзамены для обучающихся 9-х и 11-х классов.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60648"/>
            <a:ext cx="371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Экзамен???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saroblnews.ru/files/pages/57272/1460122476general_pages_i57272_obshchestvennymi_nabludatelyami_na_ege_budut_studen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176464" cy="3456384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http://kamchatkairo.ru/images/649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20480" cy="3600400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etbenpjjbdcrf7c0i.xn--p1ai/images/a9fc9a0e0729f673a9b164714ce2e0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037428" cy="20882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rtr.md/wp-content/uploads/2015/06/1c5a61eba95109892f625012e5dbe41c.jpg"/>
          <p:cNvPicPr>
            <a:picLocks noChangeAspect="1" noChangeArrowheads="1"/>
          </p:cNvPicPr>
          <p:nvPr/>
        </p:nvPicPr>
        <p:blipFill>
          <a:blip r:embed="rId3" cstate="print"/>
          <a:srcRect l="11364" r="15909" b="2912"/>
          <a:stretch>
            <a:fillRect/>
          </a:stretch>
        </p:blipFill>
        <p:spPr bwMode="auto">
          <a:xfrm>
            <a:off x="899592" y="2348880"/>
            <a:ext cx="3168352" cy="2376264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0" name="Picture 6" descr="http://www.nostress.ru/images/teen_stres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3293724" cy="2420888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63888" y="908720"/>
            <a:ext cx="231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СТРЕСС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06477">
            <a:off x="6636483" y="2550817"/>
            <a:ext cx="2509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Тревога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789040"/>
            <a:ext cx="1849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214708">
            <a:off x="4895903" y="5260912"/>
            <a:ext cx="362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Усталость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680217">
            <a:off x="4598865" y="1346671"/>
            <a:ext cx="400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Нервозность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480867">
            <a:off x="2281167" y="3722957"/>
            <a:ext cx="407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Напряжение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2.infourok.ru/uploads/ex/0a7c/00016a0b-db01872a/img2.jpg"/>
          <p:cNvPicPr>
            <a:picLocks noChangeAspect="1" noChangeArrowheads="1"/>
          </p:cNvPicPr>
          <p:nvPr/>
        </p:nvPicPr>
        <p:blipFill>
          <a:blip r:embed="rId2" cstate="print"/>
          <a:srcRect t="22700" r="776" b="17451"/>
          <a:stretch>
            <a:fillRect/>
          </a:stretch>
        </p:blipFill>
        <p:spPr bwMode="auto">
          <a:xfrm>
            <a:off x="70992" y="1556791"/>
            <a:ext cx="9073008" cy="41044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9672" y="0"/>
            <a:ext cx="5996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Почему волнуются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выпускники???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itcult.ru/u/dd/newstat/9335/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5028115" cy="33569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99792" y="260648"/>
            <a:ext cx="4573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избежать?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96752"/>
            <a:ext cx="2345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150114"/>
            <a:ext cx="66666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Информированность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5462" y="1628800"/>
            <a:ext cx="3788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Тренировки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8411" y="3140968"/>
            <a:ext cx="355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 дня</a:t>
            </a:r>
            <a:endParaRPr lang="ru-RU" sz="5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365104"/>
            <a:ext cx="62690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работать с информацией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44279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</a:rPr>
              <a:t>Умение управлять 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</a:rPr>
              <a:t>своими эмоциями</a:t>
            </a:r>
            <a:endParaRPr lang="ru-RU" sz="4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564904"/>
            <a:ext cx="1679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endParaRPr lang="ru-RU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73216"/>
            <a:ext cx="53894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Сосредоточенность</a:t>
            </a:r>
            <a:endParaRPr lang="ru-RU" sz="48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8424936" cy="2079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Главная задача родителей при подготовке к экзамену – помочь ребёнку снизить тревожность и напряжение и организовать себя.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0648"/>
            <a:ext cx="721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делать родителям?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http://koptelovo-scool.ru/wp-content/uploads/2015/03/123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4212468" cy="28083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2889" y="404664"/>
            <a:ext cx="3890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Успокоиться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https://im0-tub-ru.yandex.net/i?id=9b4bb3ea09f7b3194290977e38e9bc6c&amp;n=33&amp;h=215&amp;w=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256843" cy="29523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1556792"/>
            <a:ext cx="409031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 проецируйте свою тревогу на ребёнка.  </a:t>
            </a: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930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     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период подготовки к экзаменам именно родителям, прежде всего, должно быть присуще умение владеть собой, быть ответственными, сильными, активными и в то же время тонкими и чуткими, понимать эмоциональное состояние своего ребёнка, помочь ему освободиться от негативных эмоций.   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268" y="332656"/>
            <a:ext cx="8784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Подбадривайте и поддерживайте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детей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5229200"/>
            <a:ext cx="83884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Поддержать можно за счёт прикосновений, совместных действий, физического соучастия, выражения лица.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7" name="Picture 3" descr="https://image.jimcdn.com/app/cms/image/transf/dimension=534x10000:format=jpg/path/s3855158b687da972/image/ifc8f8c275b17e06e/version/145519509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616624" cy="3744416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862</TotalTime>
  <Words>426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Wingdings 2</vt:lpstr>
      <vt:lpstr>Базис</vt:lpstr>
      <vt:lpstr>Муниципальное бюджетное общеобразовательное учреждение  «Средняя общеобразовательная школа № 3» Верхнесалдинского городского округа</vt:lpstr>
      <vt:lpstr>Презентация PowerPoint</vt:lpstr>
      <vt:lpstr>Слово «экзамен» переводится с латинского как «испытание». И именно испытаниями, сложными, подчас драматичными, становятся выпускные экзамены для обучающихся 9-х и 11-х классов. </vt:lpstr>
      <vt:lpstr>Презентация PowerPoint</vt:lpstr>
      <vt:lpstr>Презентация PowerPoint</vt:lpstr>
      <vt:lpstr>Презентация PowerPoint</vt:lpstr>
      <vt:lpstr>Главная задача родителей при подготовке к экзамену – помочь ребёнку снизить тревожность и напряжение и организовать себя.</vt:lpstr>
      <vt:lpstr>Презентация PowerPoint</vt:lpstr>
      <vt:lpstr>Презентация PowerPoint</vt:lpstr>
      <vt:lpstr>Презентация PowerPoint</vt:lpstr>
      <vt:lpstr>Обеспечьте удобное место для занятий.  Полезно заниматься на свежем воздухе.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сош26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26 имени Заслуженного учителя школы России Дашутина А.Е.</dc:title>
  <dc:creator>admin</dc:creator>
  <cp:lastModifiedBy>Пользователь</cp:lastModifiedBy>
  <cp:revision>13</cp:revision>
  <dcterms:created xsi:type="dcterms:W3CDTF">2017-05-13T06:44:56Z</dcterms:created>
  <dcterms:modified xsi:type="dcterms:W3CDTF">2022-02-03T04:32:03Z</dcterms:modified>
</cp:coreProperties>
</file>