
<file path=[Content_Types].xml><?xml version="1.0" encoding="utf-8"?>
<Types xmlns="http://schemas.openxmlformats.org/package/2006/content-types">
  <Default Extension="mp3" ContentType="audio/unknown"/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sldIdLst>
    <p:sldId id="256" r:id="rId2"/>
    <p:sldId id="257" r:id="rId3"/>
    <p:sldId id="258" r:id="rId4"/>
    <p:sldId id="279" r:id="rId5"/>
    <p:sldId id="266" r:id="rId6"/>
    <p:sldId id="267" r:id="rId7"/>
    <p:sldId id="259" r:id="rId8"/>
    <p:sldId id="275" r:id="rId9"/>
    <p:sldId id="277" r:id="rId10"/>
    <p:sldId id="280" r:id="rId11"/>
    <p:sldId id="260" r:id="rId12"/>
    <p:sldId id="263" r:id="rId13"/>
    <p:sldId id="269" r:id="rId14"/>
    <p:sldId id="265" r:id="rId15"/>
    <p:sldId id="270" r:id="rId16"/>
    <p:sldId id="281" r:id="rId17"/>
    <p:sldId id="271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Segoe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Segoe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Segoe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Segoe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Segoe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Segoe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Segoe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Segoe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Segoe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2" autoAdjust="0"/>
    <p:restoredTop sz="94728" autoAdjust="0"/>
  </p:normalViewPr>
  <p:slideViewPr>
    <p:cSldViewPr>
      <p:cViewPr varScale="1">
        <p:scale>
          <a:sx n="53" d="100"/>
          <a:sy n="53" d="100"/>
        </p:scale>
        <p:origin x="-96" y="-4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C00000"/>
                </a:solidFill>
                <a:effectLst/>
                <a:latin typeface="Segoe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E7E200"/>
                </a:solidFill>
                <a:latin typeface="Segoe Ligh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C7945-872A-4A87-B4C4-860263C1A92D}" type="datetimeFigureOut">
              <a:rPr lang="ru-RU"/>
              <a:pPr>
                <a:defRPr/>
              </a:pPr>
              <a:t>07.05.2020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17D8A-54EF-4B9A-9AAE-12BC1EE1FF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17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5E67179-1919-4B94-9C93-EF149BB1EC87}" type="datetimeFigureOut">
              <a:rPr lang="ru-RU"/>
              <a:pPr>
                <a:defRPr/>
              </a:pPr>
              <a:t>07.05.2020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FCD54E9-5700-4E11-B952-C9E47F0F7A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ransition spd="slow">
    <p:fade/>
  </p:transition>
  <p:txStyles>
    <p:titleStyle>
      <a:lvl1pPr algn="ctr" rtl="0" fontAlgn="base">
        <a:spcBef>
          <a:spcPct val="0"/>
        </a:spcBef>
        <a:spcAft>
          <a:spcPct val="0"/>
        </a:spcAft>
        <a:defRPr lang="ru-RU" sz="3600" kern="1200" dirty="0">
          <a:solidFill>
            <a:srgbClr val="C00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Segoe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Segoe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Segoe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Segoe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Segoe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Segoe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Segoe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Segoe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emf"/><Relationship Id="rId2" Type="http://schemas.microsoft.com/office/2007/relationships/media" Target="../media/media1.mp3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Word_97_-_2003_Document1.doc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wmf"/><Relationship Id="rId4" Type="http://schemas.openxmlformats.org/officeDocument/2006/relationships/oleObject" Target="???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1"/>
          <p:cNvSpPr>
            <a:spLocks noGrp="1"/>
          </p:cNvSpPr>
          <p:nvPr>
            <p:ph type="ctrTitle"/>
          </p:nvPr>
        </p:nvSpPr>
        <p:spPr>
          <a:xfrm>
            <a:off x="684213" y="765175"/>
            <a:ext cx="7772400" cy="2547938"/>
          </a:xfrm>
        </p:spPr>
        <p:txBody>
          <a:bodyPr/>
          <a:lstStyle/>
          <a:p>
            <a:r>
              <a:rPr sz="4400" smtClean="0">
                <a:latin typeface="Segoe"/>
              </a:rPr>
              <a:t>И прадед мой с войны домой вернулся…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01008"/>
            <a:ext cx="6400800" cy="213779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2200" dirty="0" smtClean="0">
                <a:latin typeface="Segoe Light"/>
              </a:rPr>
              <a:t>Посвящается « </a:t>
            </a:r>
            <a:r>
              <a:rPr lang="ru-RU" sz="2200" dirty="0" smtClean="0">
                <a:latin typeface="Segoe Light"/>
              </a:rPr>
              <a:t>75-летию </a:t>
            </a:r>
            <a:r>
              <a:rPr lang="ru-RU" sz="2200" dirty="0" smtClean="0">
                <a:latin typeface="Segoe Light"/>
              </a:rPr>
              <a:t>Победы в Великой Отечественной войне1941-1945 годов»</a:t>
            </a:r>
          </a:p>
          <a:p>
            <a:pPr>
              <a:lnSpc>
                <a:spcPct val="80000"/>
              </a:lnSpc>
            </a:pPr>
            <a:r>
              <a:rPr lang="ru-RU" sz="2200" dirty="0" err="1" smtClean="0">
                <a:latin typeface="Segoe Light"/>
              </a:rPr>
              <a:t>Котихова</a:t>
            </a:r>
            <a:r>
              <a:rPr lang="ru-RU" sz="2200" dirty="0" smtClean="0">
                <a:latin typeface="Segoe Light"/>
              </a:rPr>
              <a:t> Елизавета </a:t>
            </a:r>
          </a:p>
          <a:p>
            <a:pPr>
              <a:lnSpc>
                <a:spcPct val="80000"/>
              </a:lnSpc>
            </a:pPr>
            <a:r>
              <a:rPr lang="ru-RU" sz="2200" dirty="0" smtClean="0">
                <a:latin typeface="Segoe Light"/>
              </a:rPr>
              <a:t>МБОУ «СОШ №3» 4 «Б» класс</a:t>
            </a:r>
            <a:endParaRPr lang="ru-RU" sz="2200" dirty="0" smtClean="0">
              <a:latin typeface="Segoe Light"/>
            </a:endParaRPr>
          </a:p>
          <a:p>
            <a:pPr>
              <a:lnSpc>
                <a:spcPct val="80000"/>
              </a:lnSpc>
            </a:pPr>
            <a:r>
              <a:rPr lang="ru-RU" sz="2200" dirty="0">
                <a:latin typeface="Segoe Light"/>
              </a:rPr>
              <a:t>г</a:t>
            </a:r>
            <a:r>
              <a:rPr lang="ru-RU" sz="2200" dirty="0" smtClean="0">
                <a:latin typeface="Segoe Light"/>
              </a:rPr>
              <a:t>. Верхняя Салда</a:t>
            </a:r>
          </a:p>
          <a:p>
            <a:pPr>
              <a:lnSpc>
                <a:spcPct val="80000"/>
              </a:lnSpc>
            </a:pPr>
            <a:endParaRPr lang="ru-RU" sz="2200" dirty="0" smtClean="0">
              <a:latin typeface="Segoe Light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-7546975" y="3711575"/>
          <a:ext cx="6092825" cy="4071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Document" r:id="rId6" imgW="6093455" imgH="4071746" progId="Word.Document.8">
                  <p:embed/>
                </p:oleObj>
              </mc:Choice>
              <mc:Fallback>
                <p:oleObj name="Document" r:id="rId6" imgW="6093455" imgH="4071746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546975" y="3711575"/>
                        <a:ext cx="6092825" cy="4071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Песни военных лет - Журавли - Марк Бернес  (audiopoisk.com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V="1">
            <a:off x="-3420888" y="1069975"/>
            <a:ext cx="2121768" cy="212176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4"/>
          <p:cNvSpPr>
            <a:spLocks noGrp="1"/>
          </p:cNvSpPr>
          <p:nvPr>
            <p:ph type="title" idx="4294967295"/>
          </p:nvPr>
        </p:nvSpPr>
        <p:spPr>
          <a:xfrm>
            <a:off x="395288" y="3429000"/>
            <a:ext cx="4392612" cy="1143000"/>
          </a:xfrm>
        </p:spPr>
        <p:txBody>
          <a:bodyPr/>
          <a:lstStyle/>
          <a:p>
            <a:r>
              <a:rPr sz="2400">
                <a:solidFill>
                  <a:schemeClr val="tx1"/>
                </a:solidFill>
                <a:latin typeface="Segoe"/>
              </a:rPr>
              <a:t>Мамаев Курган в наше время</a:t>
            </a:r>
          </a:p>
        </p:txBody>
      </p:sp>
      <p:sp>
        <p:nvSpPr>
          <p:cNvPr id="23554" name="Текст 5"/>
          <p:cNvSpPr>
            <a:spLocks noGrp="1"/>
          </p:cNvSpPr>
          <p:nvPr>
            <p:ph type="body" idx="4294967295"/>
          </p:nvPr>
        </p:nvSpPr>
        <p:spPr>
          <a:xfrm>
            <a:off x="468313" y="908050"/>
            <a:ext cx="3887787" cy="936625"/>
          </a:xfrm>
        </p:spPr>
        <p:txBody>
          <a:bodyPr anchor="b"/>
          <a:lstStyle/>
          <a:p>
            <a:pPr marL="0" indent="0">
              <a:buFont typeface="Arial" charset="0"/>
              <a:buNone/>
            </a:pPr>
            <a:r>
              <a:rPr lang="ru-RU" sz="2400" smtClean="0">
                <a:latin typeface="Segoe"/>
              </a:rPr>
              <a:t>Мамаев Курган</a:t>
            </a:r>
          </a:p>
          <a:p>
            <a:pPr marL="0" indent="0">
              <a:buFont typeface="Arial" charset="0"/>
              <a:buNone/>
            </a:pPr>
            <a:r>
              <a:rPr lang="ru-RU" sz="2400" smtClean="0">
                <a:latin typeface="Segoe"/>
              </a:rPr>
              <a:t>зимой (1945 г.)</a:t>
            </a:r>
          </a:p>
          <a:p>
            <a:pPr marL="0" indent="0">
              <a:buFont typeface="Arial" charset="0"/>
              <a:buNone/>
            </a:pPr>
            <a:endParaRPr lang="ru-RU" sz="2400" smtClean="0">
              <a:latin typeface="Segoe"/>
            </a:endParaRPr>
          </a:p>
        </p:txBody>
      </p:sp>
      <p:pic>
        <p:nvPicPr>
          <p:cNvPr id="18434" name="Picture 2" descr="F:\мамаев курган зимой 19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0"/>
            <a:ext cx="4502336" cy="3523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Picture 3" descr="G:\11811_3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068960"/>
            <a:ext cx="4258318" cy="3200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0835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2555875" y="4292600"/>
            <a:ext cx="4103688" cy="792163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Дом Павлова</a:t>
            </a:r>
            <a:endParaRPr lang="ru-RU" sz="28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-252413" y="1125538"/>
            <a:ext cx="3024188" cy="1295400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   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   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     Мельница </a:t>
            </a:r>
            <a:r>
              <a:rPr lang="ru-RU" sz="2800" dirty="0" err="1" smtClean="0"/>
              <a:t>Гергардт</a:t>
            </a:r>
            <a:endParaRPr lang="ru-RU" sz="2800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 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800" dirty="0"/>
          </a:p>
        </p:txBody>
      </p:sp>
      <p:pic>
        <p:nvPicPr>
          <p:cNvPr id="17411" name="Picture 3" descr="G:\stalingrad017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284984"/>
            <a:ext cx="4067944" cy="3076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 descr="G:\stalingrad018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88640"/>
            <a:ext cx="4608512" cy="3053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>
                <a:latin typeface="Segoe"/>
              </a:rPr>
              <a:t>Великая дата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5219700" y="2060575"/>
            <a:ext cx="3924300" cy="43815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dirty="0" smtClean="0">
                <a:latin typeface="Segoe"/>
              </a:rPr>
              <a:t>2 февраля 1943г. – освобождение Сталинграда</a:t>
            </a:r>
          </a:p>
        </p:txBody>
      </p:sp>
      <p:pic>
        <p:nvPicPr>
          <p:cNvPr id="20482" name="Picture 2" descr="F:\флаг победы над Сталинградом 31.01.19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450" y="1061567"/>
            <a:ext cx="4961961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захваченная немецкаы автотехника после боев 19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5544617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 descr="F:\немецкие пленные Сталинграда 19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852936"/>
            <a:ext cx="4608512" cy="3200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>
              <a:latin typeface="Segoe"/>
            </a:endParaRPr>
          </a:p>
        </p:txBody>
      </p:sp>
      <p:sp>
        <p:nvSpPr>
          <p:cNvPr id="27650" name="Содержимое 2"/>
          <p:cNvSpPr>
            <a:spLocks noGrp="1"/>
          </p:cNvSpPr>
          <p:nvPr>
            <p:ph idx="4294967295"/>
          </p:nvPr>
        </p:nvSpPr>
        <p:spPr>
          <a:xfrm>
            <a:off x="468313" y="404813"/>
            <a:ext cx="8229600" cy="597693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mtClean="0">
                <a:latin typeface="Segoe"/>
              </a:rPr>
              <a:t>В настоящее время Сталинград - это город герой – Волгоград.</a:t>
            </a:r>
          </a:p>
        </p:txBody>
      </p:sp>
      <p:pic>
        <p:nvPicPr>
          <p:cNvPr id="23554" name="Picture 2" descr="G:\родин мать-зовет на мамаевом курган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788" y="1196975"/>
            <a:ext cx="2032000" cy="4432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5651500" y="5876925"/>
            <a:ext cx="3189288" cy="4222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1000"/>
              <a:t>«Родина-мать зовёт»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1000"/>
              <a:t>Памятник на Мамаевом Кургане</a:t>
            </a:r>
          </a:p>
        </p:txBody>
      </p:sp>
      <p:pic>
        <p:nvPicPr>
          <p:cNvPr id="23555" name="Picture 3" descr="G:\речной вокза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557338"/>
            <a:ext cx="3959225" cy="2951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2411413" y="4581525"/>
            <a:ext cx="3189287" cy="4206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050" dirty="0">
                <a:latin typeface="Segoe" pitchFamily="34" charset="0"/>
              </a:rPr>
              <a:t>Речной вокзал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>
                <a:latin typeface="Segoe"/>
              </a:rPr>
              <a:t>Достопримечательности</a:t>
            </a:r>
          </a:p>
        </p:txBody>
      </p:sp>
      <p:sp>
        <p:nvSpPr>
          <p:cNvPr id="28674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 smtClean="0">
              <a:latin typeface="Segoe"/>
            </a:endParaRPr>
          </a:p>
        </p:txBody>
      </p:sp>
      <p:pic>
        <p:nvPicPr>
          <p:cNvPr id="24578" name="Picture 2" descr="G:\набережная имени 62-й арм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12158"/>
            <a:ext cx="4608513" cy="2806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539750" y="3644900"/>
            <a:ext cx="3189288" cy="422275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200" dirty="0">
                <a:latin typeface="Segoe" pitchFamily="34" charset="0"/>
              </a:rPr>
              <a:t>Набережная имени 62-й армии</a:t>
            </a:r>
          </a:p>
        </p:txBody>
      </p:sp>
      <p:pic>
        <p:nvPicPr>
          <p:cNvPr id="24579" name="Picture 3" descr="G:\здание планитар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2623" y="2785919"/>
            <a:ext cx="4464496" cy="3572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78" name="Содержимое 2"/>
          <p:cNvSpPr txBox="1">
            <a:spLocks/>
          </p:cNvSpPr>
          <p:nvPr/>
        </p:nvSpPr>
        <p:spPr bwMode="auto">
          <a:xfrm>
            <a:off x="4860032" y="6237312"/>
            <a:ext cx="3189287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ru-RU" dirty="0"/>
              <a:t>Здание планетария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0"/>
            <a:ext cx="7772400" cy="864096"/>
          </a:xfrm>
        </p:spPr>
        <p:txBody>
          <a:bodyPr/>
          <a:lstStyle/>
          <a:p>
            <a:r>
              <a:rPr lang="ru-RU" dirty="0" smtClean="0"/>
              <a:t>Награды за победу </a:t>
            </a:r>
            <a:endParaRPr lang="ru-RU" dirty="0"/>
          </a:p>
        </p:txBody>
      </p:sp>
      <p:pic>
        <p:nvPicPr>
          <p:cNvPr id="4103" name="Picture 7" descr="медаль за победу над японией Фотоколлекц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3760" y="980728"/>
            <a:ext cx="2160240" cy="3049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9" name="Picture 13" descr="http://www.csmr.ru/sites/default/files/medal_trud_ussr_cropp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0688"/>
            <a:ext cx="2286000" cy="3622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одзаголовок 2"/>
          <p:cNvSpPr txBox="1">
            <a:spLocks/>
          </p:cNvSpPr>
          <p:nvPr/>
        </p:nvSpPr>
        <p:spPr bwMode="auto">
          <a:xfrm>
            <a:off x="1475656" y="692696"/>
            <a:ext cx="5608240" cy="63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1800" dirty="0" smtClean="0">
                <a:solidFill>
                  <a:srgbClr val="E7E200"/>
                </a:solidFill>
                <a:latin typeface="Segoe Light" pitchFamily="34" charset="0"/>
              </a:rPr>
              <a:t>За Доблестный труд</a:t>
            </a:r>
            <a:endParaRPr lang="ru-RU" sz="1800" dirty="0">
              <a:solidFill>
                <a:srgbClr val="E7E200"/>
              </a:solidFill>
              <a:latin typeface="Segoe Light" pitchFamily="34" charset="0"/>
            </a:endParaRPr>
          </a:p>
        </p:txBody>
      </p:sp>
      <p:pic>
        <p:nvPicPr>
          <p:cNvPr id="4111" name="Picture 15" descr="Каталог орденов и медалей России Юбилейная медаль &quot;50-лет Победы в Великой Отечественной Войне 1941-1945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988840"/>
            <a:ext cx="1633364" cy="2377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13" name="Picture 17" descr="http://www.online-utility.org/image/ImageCache?file=3/39/40th_anniversary_of_Victory_in_Patriotic_War.JPG/800px-40th_anniversary_of_Victory_in_Patriotic_Wa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4221088"/>
            <a:ext cx="1846046" cy="2318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15" name="Picture 19" descr="Справочник &quot;Спросите у тех, кто остался в живых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48500" y="4293096"/>
            <a:ext cx="2095500" cy="2190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Подзаголовок 2"/>
          <p:cNvSpPr txBox="1">
            <a:spLocks/>
          </p:cNvSpPr>
          <p:nvPr/>
        </p:nvSpPr>
        <p:spPr bwMode="auto">
          <a:xfrm>
            <a:off x="6228184" y="764704"/>
            <a:ext cx="3240360" cy="63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1800" dirty="0" smtClean="0">
                <a:solidFill>
                  <a:srgbClr val="E7E200"/>
                </a:solidFill>
                <a:latin typeface="Segoe Light" pitchFamily="34" charset="0"/>
              </a:rPr>
              <a:t>За 30 лет победы в ВОВ </a:t>
            </a:r>
            <a:endParaRPr lang="ru-RU" sz="1800" dirty="0">
              <a:solidFill>
                <a:srgbClr val="E7E200"/>
              </a:solidFill>
              <a:latin typeface="Segoe Light" pitchFamily="34" charset="0"/>
            </a:endParaRPr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 bwMode="auto">
          <a:xfrm>
            <a:off x="3851920" y="1628800"/>
            <a:ext cx="3240360" cy="63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1800" dirty="0" smtClean="0">
                <a:solidFill>
                  <a:srgbClr val="E7E200"/>
                </a:solidFill>
                <a:latin typeface="Segoe Light" pitchFamily="34" charset="0"/>
              </a:rPr>
              <a:t>За 50 лет победы в ВОВ </a:t>
            </a:r>
            <a:endParaRPr lang="ru-RU" sz="1800" dirty="0">
              <a:solidFill>
                <a:srgbClr val="E7E200"/>
              </a:solidFill>
              <a:latin typeface="Segoe Light" pitchFamily="34" charset="0"/>
            </a:endParaRPr>
          </a:p>
        </p:txBody>
      </p:sp>
      <p:sp>
        <p:nvSpPr>
          <p:cNvPr id="25" name="Подзаголовок 2"/>
          <p:cNvSpPr txBox="1">
            <a:spLocks/>
          </p:cNvSpPr>
          <p:nvPr/>
        </p:nvSpPr>
        <p:spPr bwMode="auto">
          <a:xfrm>
            <a:off x="2411760" y="3933056"/>
            <a:ext cx="3240360" cy="63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1800" dirty="0" smtClean="0">
                <a:solidFill>
                  <a:srgbClr val="E7E200"/>
                </a:solidFill>
                <a:latin typeface="Segoe Light" pitchFamily="34" charset="0"/>
              </a:rPr>
              <a:t>За 40 лет победы в ВОВ </a:t>
            </a:r>
            <a:endParaRPr lang="ru-RU" sz="1800" dirty="0">
              <a:solidFill>
                <a:srgbClr val="E7E200"/>
              </a:solidFill>
              <a:latin typeface="Segoe Light" pitchFamily="34" charset="0"/>
            </a:endParaRPr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 bwMode="auto">
          <a:xfrm>
            <a:off x="5903640" y="6218312"/>
            <a:ext cx="3240360" cy="63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1800" dirty="0" smtClean="0">
                <a:solidFill>
                  <a:srgbClr val="E7E200"/>
                </a:solidFill>
                <a:latin typeface="Segoe Light" pitchFamily="34" charset="0"/>
              </a:rPr>
              <a:t>За 20 лет победы в ВОВ </a:t>
            </a:r>
            <a:endParaRPr lang="ru-RU" sz="1800" dirty="0">
              <a:solidFill>
                <a:srgbClr val="E7E200"/>
              </a:solidFill>
              <a:latin typeface="Segoe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3928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4" grpId="0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>
                <a:latin typeface="Segoe"/>
              </a:rPr>
              <a:t>Мечта прадеда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284663" y="1268413"/>
            <a:ext cx="4427537" cy="2447925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200" smtClean="0">
                <a:latin typeface="Segoe"/>
              </a:rPr>
              <a:t>     Мой прадедушка мечтал побывать на Мамаевом Кургане. Но, к сожалению, его мечта не осуществилась. Я постараюсь там побывать, чтобы исполнить мечту прадеда, а также поклонюсь воинам, которые защитили мою Родину!</a:t>
            </a:r>
          </a:p>
        </p:txBody>
      </p:sp>
      <p:pic>
        <p:nvPicPr>
          <p:cNvPr id="25602" name="Picture 2" descr="G:\фото 5.tif"/>
          <p:cNvPicPr>
            <a:picLocks noChangeAspect="1" noChangeArrowheads="1"/>
          </p:cNvPicPr>
          <p:nvPr/>
        </p:nvPicPr>
        <p:blipFill>
          <a:blip r:embed="rId2" cstate="print"/>
          <a:srcRect l="46176" t="49764" r="15776" b="12251"/>
          <a:stretch>
            <a:fillRect/>
          </a:stretch>
        </p:blipFill>
        <p:spPr bwMode="auto">
          <a:xfrm>
            <a:off x="4572000" y="3933825"/>
            <a:ext cx="4284663" cy="2806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3" name="Picture 3" descr="G:\фото 4.tif"/>
          <p:cNvPicPr>
            <a:picLocks noChangeAspect="1" noChangeArrowheads="1"/>
          </p:cNvPicPr>
          <p:nvPr/>
        </p:nvPicPr>
        <p:blipFill>
          <a:blip r:embed="rId3" cstate="print"/>
          <a:srcRect l="27848" t="51987" r="29722" b="9102"/>
          <a:stretch>
            <a:fillRect/>
          </a:stretch>
        </p:blipFill>
        <p:spPr bwMode="auto">
          <a:xfrm>
            <a:off x="323850" y="1268413"/>
            <a:ext cx="4211638" cy="3025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836613"/>
          </a:xfrm>
        </p:spPr>
        <p:txBody>
          <a:bodyPr/>
          <a:lstStyle/>
          <a:p>
            <a:r>
              <a:rPr>
                <a:latin typeface="Segoe"/>
              </a:rPr>
              <a:t>Про моего прадеда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284663" y="1412875"/>
            <a:ext cx="4859337" cy="3960813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3100" smtClean="0">
                <a:latin typeface="Segoe"/>
              </a:rPr>
              <a:t>Моего прадедушку звали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3100" smtClean="0">
                <a:latin typeface="Segoe"/>
              </a:rPr>
              <a:t> Косарев</a:t>
            </a:r>
            <a:r>
              <a:rPr lang="en-US" sz="3100" smtClean="0">
                <a:latin typeface="Segoe"/>
              </a:rPr>
              <a:t> </a:t>
            </a:r>
            <a:r>
              <a:rPr lang="ru-RU" sz="3100" smtClean="0">
                <a:latin typeface="Segoe"/>
              </a:rPr>
              <a:t>Александр Фёдорович.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3100" smtClean="0">
                <a:latin typeface="Segoe"/>
              </a:rPr>
              <a:t>Он родился в деревне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3100" smtClean="0">
                <a:latin typeface="Segoe"/>
              </a:rPr>
              <a:t>Танеевка (Мордовия) 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3100" smtClean="0">
                <a:latin typeface="Segoe"/>
              </a:rPr>
              <a:t>27.04.1926г.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3100" smtClean="0">
                <a:latin typeface="Segoe"/>
              </a:rPr>
              <a:t>  Ушёл на фронт 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3100" smtClean="0">
                <a:latin typeface="Segoe"/>
              </a:rPr>
              <a:t>в 17 лет в 1943 году.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ru-RU" sz="3100" smtClean="0">
              <a:latin typeface="Segoe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endParaRPr lang="ru-RU" sz="3100" smtClean="0">
              <a:latin typeface="Segoe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endParaRPr lang="ru-RU" sz="3100" smtClean="0">
              <a:latin typeface="Segoe"/>
            </a:endParaRPr>
          </a:p>
        </p:txBody>
      </p:sp>
      <p:pic>
        <p:nvPicPr>
          <p:cNvPr id="7" name="Рисунок 6" descr="фото (1)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l="12609" t="12485" r="58500" b="61265"/>
          <a:stretch>
            <a:fillRect/>
          </a:stretch>
        </p:blipFill>
        <p:spPr>
          <a:xfrm rot="16200000">
            <a:off x="769268" y="823020"/>
            <a:ext cx="3140968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302151"/>
              </p:ext>
            </p:extLst>
          </p:nvPr>
        </p:nvGraphicFramePr>
        <p:xfrm>
          <a:off x="5076056" y="6381328"/>
          <a:ext cx="776128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Объект упаковщика для оболочки" showAsIcon="1" r:id="rId4" imgW="7761240" imgH="685800" progId="Package">
                  <p:link updateAutomatic="1"/>
                </p:oleObj>
              </mc:Choice>
              <mc:Fallback>
                <p:oleObj name="Объект упаковщика для оболочки" showAsIcon="1" r:id="rId4" imgW="7761240" imgH="685800" progId="Package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76056" y="6381328"/>
                        <a:ext cx="7761288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>
                <a:latin typeface="Segoe"/>
              </a:rPr>
              <a:t>В Сталинград…</a:t>
            </a:r>
          </a:p>
        </p:txBody>
      </p:sp>
      <p:sp>
        <p:nvSpPr>
          <p:cNvPr id="16386" name="Содержимое 2"/>
          <p:cNvSpPr>
            <a:spLocks noGrp="1"/>
          </p:cNvSpPr>
          <p:nvPr>
            <p:ph idx="4294967295"/>
          </p:nvPr>
        </p:nvSpPr>
        <p:spPr>
          <a:xfrm>
            <a:off x="4572000" y="1341438"/>
            <a:ext cx="4392613" cy="403225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mtClean="0">
                <a:latin typeface="Segoe"/>
              </a:rPr>
              <a:t>   Прадедушку направили в Сталинград для очистки города после боевых действий.</a:t>
            </a:r>
          </a:p>
        </p:txBody>
      </p:sp>
      <p:pic>
        <p:nvPicPr>
          <p:cNvPr id="5" name="Picture 2" descr="Песни Великой войн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71834"/>
            <a:ext cx="2952328" cy="3463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>
                <a:latin typeface="Segoe"/>
              </a:rPr>
              <a:t>После тяжёлых боёв</a:t>
            </a:r>
          </a:p>
        </p:txBody>
      </p:sp>
      <p:sp>
        <p:nvSpPr>
          <p:cNvPr id="18434" name="Содержимое 2"/>
          <p:cNvSpPr>
            <a:spLocks noGrp="1"/>
          </p:cNvSpPr>
          <p:nvPr>
            <p:ph idx="4294967295"/>
          </p:nvPr>
        </p:nvSpPr>
        <p:spPr>
          <a:xfrm>
            <a:off x="4427538" y="1417638"/>
            <a:ext cx="4259262" cy="47085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dirty="0" smtClean="0">
                <a:latin typeface="Segoe"/>
              </a:rPr>
              <a:t>   </a:t>
            </a:r>
            <a:r>
              <a:rPr lang="ru-RU" sz="2400" dirty="0" smtClean="0">
                <a:latin typeface="Segoe"/>
              </a:rPr>
              <a:t>С фронтовыми товарищами они работали на набережных реки Волги, очищая её от военной техники, снарядов, руин.</a:t>
            </a:r>
          </a:p>
        </p:txBody>
      </p:sp>
      <p:pic>
        <p:nvPicPr>
          <p:cNvPr id="15362" name="Picture 2" descr="F:\2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292963"/>
            <a:ext cx="3030740" cy="3616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3" descr="F:\очистка набережной реки Волги 19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933057"/>
            <a:ext cx="4303629" cy="2374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2688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058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3168352" cy="4223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F:\0_34ba9_bbf7be40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556792"/>
            <a:ext cx="5256584" cy="4222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советские солдаты обедают на улице сталинград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825" y="692150"/>
            <a:ext cx="3887788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6" name="Picture 2" descr="F:\советские солдаты на фоне центрального универмаг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765175"/>
            <a:ext cx="4622800" cy="3208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>
                <a:latin typeface="Segoe"/>
              </a:rPr>
              <a:t>Это были очень трудные времена…</a:t>
            </a:r>
          </a:p>
        </p:txBody>
      </p:sp>
      <p:sp>
        <p:nvSpPr>
          <p:cNvPr id="20482" name="Содержимое 2"/>
          <p:cNvSpPr>
            <a:spLocks noGrp="1"/>
          </p:cNvSpPr>
          <p:nvPr>
            <p:ph idx="4294967295"/>
          </p:nvPr>
        </p:nvSpPr>
        <p:spPr>
          <a:xfrm>
            <a:off x="4284663" y="1125538"/>
            <a:ext cx="4859337" cy="573246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mtClean="0">
                <a:latin typeface="Segoe"/>
              </a:rPr>
              <a:t>   Битва за Сталинград продолжалась </a:t>
            </a:r>
          </a:p>
          <a:p>
            <a:pPr>
              <a:buFont typeface="Arial" charset="0"/>
              <a:buNone/>
            </a:pPr>
            <a:r>
              <a:rPr lang="ru-RU" smtClean="0">
                <a:latin typeface="Segoe"/>
              </a:rPr>
              <a:t>  с 17 июля 1942 года </a:t>
            </a:r>
          </a:p>
          <a:p>
            <a:pPr>
              <a:buFont typeface="Arial" charset="0"/>
              <a:buNone/>
            </a:pPr>
            <a:r>
              <a:rPr lang="ru-RU" smtClean="0">
                <a:latin typeface="Segoe"/>
              </a:rPr>
              <a:t>по 2 февраля 1943 года.</a:t>
            </a:r>
          </a:p>
        </p:txBody>
      </p:sp>
      <p:sp>
        <p:nvSpPr>
          <p:cNvPr id="20483" name="Содержимое 2"/>
          <p:cNvSpPr txBox="1">
            <a:spLocks/>
          </p:cNvSpPr>
          <p:nvPr/>
        </p:nvSpPr>
        <p:spPr bwMode="auto">
          <a:xfrm>
            <a:off x="3348038" y="1268413"/>
            <a:ext cx="3887787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None/>
            </a:pPr>
            <a:endParaRPr lang="ru-RU" sz="3200"/>
          </a:p>
        </p:txBody>
      </p:sp>
      <p:pic>
        <p:nvPicPr>
          <p:cNvPr id="16386" name="Picture 2" descr="F:\советские танки в сталинград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390306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 descr="F:\разбита немцкая техника в район тракторного завода в 19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8663" y="3717032"/>
            <a:ext cx="5529898" cy="2956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Segoe"/>
              </a:rPr>
              <a:t>Мамаев Курган</a:t>
            </a:r>
            <a:endParaRPr dirty="0">
              <a:latin typeface="Segoe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4294967295"/>
          </p:nvPr>
        </p:nvSpPr>
        <p:spPr>
          <a:xfrm>
            <a:off x="323528" y="1143000"/>
            <a:ext cx="4032250" cy="3653929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dirty="0" smtClean="0"/>
              <a:t>Так хоронили советских солдат на Мамаевом Кургане в1943 году.</a:t>
            </a:r>
          </a:p>
          <a:p>
            <a:pPr>
              <a:lnSpc>
                <a:spcPct val="90000"/>
              </a:lnSpc>
              <a:buNone/>
            </a:pPr>
            <a:r>
              <a:rPr lang="ru-RU" dirty="0" smtClean="0"/>
              <a:t>Здесь покоятся </a:t>
            </a:r>
          </a:p>
          <a:p>
            <a:pPr>
              <a:lnSpc>
                <a:spcPct val="90000"/>
              </a:lnSpc>
              <a:buNone/>
            </a:pPr>
            <a:r>
              <a:rPr lang="ru-RU" dirty="0" smtClean="0"/>
              <a:t>   34,5 тысяч человек.</a:t>
            </a:r>
          </a:p>
          <a:p>
            <a:pPr>
              <a:lnSpc>
                <a:spcPct val="90000"/>
              </a:lnSpc>
              <a:buNone/>
            </a:pPr>
            <a:endParaRPr lang="ru-RU" dirty="0" smtClean="0"/>
          </a:p>
          <a:p>
            <a:pPr>
              <a:lnSpc>
                <a:spcPct val="90000"/>
              </a:lnSpc>
              <a:buFont typeface="Arial" charset="0"/>
              <a:buNone/>
            </a:pPr>
            <a:endParaRPr lang="ru-RU" dirty="0" smtClean="0">
              <a:latin typeface="Segoe"/>
            </a:endParaRPr>
          </a:p>
        </p:txBody>
      </p:sp>
      <p:pic>
        <p:nvPicPr>
          <p:cNvPr id="19458" name="Picture 2" descr="F:\братская могила советских солдат на берегу Волги оградка сделана из спинок кроват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908720"/>
            <a:ext cx="4976996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43572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F:\площадь павших бойцов в сталинград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868" y="1268760"/>
            <a:ext cx="5292725" cy="3168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0" name="Picture 2" descr="F:\разбитая немецкая техника в центре сталинграда 19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1294" y="3429000"/>
            <a:ext cx="425157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08" name="Rectangle 4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sz="3200" dirty="0" smtClean="0">
                <a:latin typeface="Segoe"/>
              </a:rPr>
              <a:t>Солдаты помогали  </a:t>
            </a:r>
            <a:br>
              <a:rPr sz="3200" dirty="0" smtClean="0">
                <a:latin typeface="Segoe"/>
              </a:rPr>
            </a:br>
            <a:r>
              <a:rPr sz="3200" dirty="0" smtClean="0">
                <a:latin typeface="Segoe"/>
              </a:rPr>
              <a:t>поднимать город из </a:t>
            </a:r>
            <a:r>
              <a:rPr sz="3200" dirty="0">
                <a:latin typeface="Segoe"/>
              </a:rPr>
              <a:t>руин…</a:t>
            </a:r>
          </a:p>
        </p:txBody>
      </p:sp>
    </p:spTree>
    <p:extLst>
      <p:ext uri="{BB962C8B-B14F-4D97-AF65-F5344CB8AC3E}">
        <p14:creationId xmlns:p14="http://schemas.microsoft.com/office/powerpoint/2010/main" val="7261046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_23feb_2010_301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9_23feb_2010_3011">
      <a:majorFont>
        <a:latin typeface="Segoe"/>
        <a:ea typeface=""/>
        <a:cs typeface=""/>
      </a:majorFont>
      <a:minorFont>
        <a:latin typeface="Segoe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519</TotalTime>
  <Words>278</Words>
  <Application>Microsoft Office PowerPoint</Application>
  <PresentationFormat>Экран (4:3)</PresentationFormat>
  <Paragraphs>53</Paragraphs>
  <Slides>17</Slides>
  <Notes>0</Notes>
  <HiddenSlides>0</HiddenSlides>
  <MMClips>1</MMClips>
  <ScaleCrop>false</ScaleCrop>
  <HeadingPairs>
    <vt:vector size="8" baseType="variant">
      <vt:variant>
        <vt:lpstr>Тема</vt:lpstr>
      </vt:variant>
      <vt:variant>
        <vt:i4>1</vt:i4>
      </vt:variant>
      <vt:variant>
        <vt:lpstr>Связи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9_23feb_2010_3011</vt:lpstr>
      <vt:lpstr>???</vt:lpstr>
      <vt:lpstr>Document</vt:lpstr>
      <vt:lpstr>И прадед мой с войны домой вернулся…</vt:lpstr>
      <vt:lpstr>Про моего прадеда</vt:lpstr>
      <vt:lpstr>В Сталинград…</vt:lpstr>
      <vt:lpstr>После тяжёлых боёв</vt:lpstr>
      <vt:lpstr>Презентация PowerPoint</vt:lpstr>
      <vt:lpstr>Презентация PowerPoint</vt:lpstr>
      <vt:lpstr>Это были очень трудные времена…</vt:lpstr>
      <vt:lpstr>Мамаев Курган</vt:lpstr>
      <vt:lpstr>Солдаты помогали   поднимать город из руин…</vt:lpstr>
      <vt:lpstr>Мамаев Курган в наше время</vt:lpstr>
      <vt:lpstr>Презентация PowerPoint</vt:lpstr>
      <vt:lpstr>Великая дата</vt:lpstr>
      <vt:lpstr>Презентация PowerPoint</vt:lpstr>
      <vt:lpstr>Презентация PowerPoint</vt:lpstr>
      <vt:lpstr>Достопримечательности</vt:lpstr>
      <vt:lpstr>Награды за победу </vt:lpstr>
      <vt:lpstr>Мечта прадеда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53</cp:revision>
  <dcterms:created xsi:type="dcterms:W3CDTF">2015-01-01T08:08:32Z</dcterms:created>
  <dcterms:modified xsi:type="dcterms:W3CDTF">2020-05-07T15:51:50Z</dcterms:modified>
</cp:coreProperties>
</file>