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7" r:id="rId2"/>
    <p:sldId id="277" r:id="rId3"/>
    <p:sldId id="278" r:id="rId4"/>
    <p:sldId id="279" r:id="rId5"/>
    <p:sldId id="285" r:id="rId6"/>
    <p:sldId id="281" r:id="rId7"/>
    <p:sldId id="280" r:id="rId8"/>
    <p:sldId id="284" r:id="rId9"/>
    <p:sldId id="282" r:id="rId10"/>
    <p:sldId id="283" r:id="rId11"/>
    <p:sldId id="256" r:id="rId12"/>
    <p:sldId id="258" r:id="rId13"/>
    <p:sldId id="273" r:id="rId14"/>
    <p:sldId id="259" r:id="rId15"/>
    <p:sldId id="274" r:id="rId16"/>
    <p:sldId id="261" r:id="rId17"/>
    <p:sldId id="268" r:id="rId18"/>
    <p:sldId id="260" r:id="rId19"/>
    <p:sldId id="262" r:id="rId20"/>
    <p:sldId id="263" r:id="rId21"/>
    <p:sldId id="267" r:id="rId22"/>
    <p:sldId id="269" r:id="rId23"/>
    <p:sldId id="270" r:id="rId24"/>
    <p:sldId id="266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9" autoAdjust="0"/>
  </p:normalViewPr>
  <p:slideViewPr>
    <p:cSldViewPr>
      <p:cViewPr>
        <p:scale>
          <a:sx n="46" d="100"/>
          <a:sy n="46" d="100"/>
        </p:scale>
        <p:origin x="-2362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86E03-ED04-4709-8DB5-0D8ED90FE26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7391D-C25D-4468-8169-9272E6A56B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6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7391D-C25D-4468-8169-9272E6A56BC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7391D-C25D-4468-8169-9272E6A56BC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7391D-C25D-4468-8169-9272E6A56BC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7391D-C25D-4468-8169-9272E6A56BC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7391D-C25D-4468-8169-9272E6A56BC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7391D-C25D-4468-8169-9272E6A56BC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7391D-C25D-4468-8169-9272E6A56BC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7391D-C25D-4468-8169-9272E6A56BC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7391D-C25D-4468-8169-9272E6A56BC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7391D-C25D-4468-8169-9272E6A56BC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7391D-C25D-4468-8169-9272E6A56BC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7391D-C25D-4468-8169-9272E6A56BC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7391D-C25D-4468-8169-9272E6A56BC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7391D-C25D-4468-8169-9272E6A56BC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ABBD-F348-4E88-BBC6-2E872C8B27B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1795-F3B3-4D08-870D-F4CFEDFE0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ABBD-F348-4E88-BBC6-2E872C8B27B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1795-F3B3-4D08-870D-F4CFEDFE0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ABBD-F348-4E88-BBC6-2E872C8B27B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1795-F3B3-4D08-870D-F4CFEDFE0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ABBD-F348-4E88-BBC6-2E872C8B27B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1795-F3B3-4D08-870D-F4CFEDFE0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ABBD-F348-4E88-BBC6-2E872C8B27B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1795-F3B3-4D08-870D-F4CFEDFE0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ABBD-F348-4E88-BBC6-2E872C8B27B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1795-F3B3-4D08-870D-F4CFEDFE0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ABBD-F348-4E88-BBC6-2E872C8B27B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1795-F3B3-4D08-870D-F4CFEDFE0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ABBD-F348-4E88-BBC6-2E872C8B27B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1795-F3B3-4D08-870D-F4CFEDFE0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ABBD-F348-4E88-BBC6-2E872C8B27B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1795-F3B3-4D08-870D-F4CFEDFE0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ABBD-F348-4E88-BBC6-2E872C8B27B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1795-F3B3-4D08-870D-F4CFEDFE0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ABBD-F348-4E88-BBC6-2E872C8B27B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1795-F3B3-4D08-870D-F4CFEDFE0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EABBD-F348-4E88-BBC6-2E872C8B27B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1795-F3B3-4D08-870D-F4CFEDFE0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990656" cy="223224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Литературная гостиная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«Прочитай книгу о войне»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93" y="3242759"/>
            <a:ext cx="9144793" cy="36152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60648"/>
            <a:ext cx="7065091" cy="143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35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profilib.net/reader/18/61/b46118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634004" cy="5241352"/>
          </a:xfrm>
          <a:prstGeom prst="rect">
            <a:avLst/>
          </a:prstGeom>
          <a:noFill/>
        </p:spPr>
      </p:pic>
      <p:pic>
        <p:nvPicPr>
          <p:cNvPr id="55300" name="Picture 4" descr="http://1.bp.blogspot.com/-uKXdgf24Jsw/VVdMqZYxrQI/AAAAAAAABI8/ZHKuA-61rHY/s1600/%D0%9A%D1%83%D1%87%D0%B5%D1%80%2B%D0%92%D0%B0%D0%B4%D0%B8%D0%BC%2C%2B%D0%95%D0%B5%2B%D0%B7%D0%BE%D0%B2%D1%83%D1%82%2B%D0%95%D0%BB%D0%BA%D0%BE%D0%B9%2C%2B9%2B%D0%BA%D0%BB%D0%B0%D1%81%D1%81%2C%2B%D0%A1%D0%9E%D0%A8%2B%E2%84%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672408" cy="5190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Повесть Сергея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Баруздина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«Её зовут Ёлкой»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leksievi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564904"/>
            <a:ext cx="4248472" cy="3160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00166" y="428604"/>
            <a:ext cx="7176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Светлана Алексиевич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«Война, увиденная детскими глазами…»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книге  «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Последние свидетели»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1000108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_540000077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06109">
            <a:off x="4651354" y="2154340"/>
            <a:ext cx="1434668" cy="21694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192695" lon="1206453" rev="230051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1000108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482" name="Picture 2" descr="http://img-fotki.yandex.ru/get/3014/natalvoron.46/0_2a666_ed7c90d8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142984"/>
            <a:ext cx="7334250" cy="4286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2today.com/wp-content/uploads/2013/04/1280px-Stroop_Report_-_Warsaw_Ghetto_Uprising_06b-595x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28604"/>
            <a:ext cx="5741279" cy="40719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20090522-162027-7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928670"/>
            <a:ext cx="4083555" cy="53170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8" descr="037-05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928670"/>
            <a:ext cx="3786214" cy="53221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000232" y="214290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пепелище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 фото времен войны)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ru.fishki.net/picsw/052011/10/post/pobeda/pobeda_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28604"/>
            <a:ext cx="6667500" cy="43910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3174" y="0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Муки на чужбине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1.bp.blogspot.com/-cpXhD52GVdk/UTpAFzJ-yxI/AAAAAAAALGg/opmSJszIt5k/s640/%D0%90%D1%83%D1%88%D0%B2%D0%B8%D1%86++LAyX9xvQm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928670"/>
            <a:ext cx="5715000" cy="28860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0" name="Picture 4" descr="http://anti-fashizm.narod.ru/svastika-fashistov--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214818"/>
            <a:ext cx="4500594" cy="2305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500042"/>
            <a:ext cx="4248150" cy="5111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268412"/>
            <a:ext cx="4176712" cy="50895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8" descr="img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1268413"/>
            <a:ext cx="4000500" cy="51133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28926" y="357166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Гибель родных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eti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1357298"/>
            <a:ext cx="4071966" cy="50392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8" descr="1183630834_deti_war_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357298"/>
            <a:ext cx="3929090" cy="50720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42910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Бездомный мальчик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Дети, живущие в ямке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476672"/>
            <a:ext cx="8892480" cy="792088"/>
          </a:xfrm>
        </p:spPr>
        <p:txBody>
          <a:bodyPr>
            <a:noAutofit/>
          </a:bodyPr>
          <a:lstStyle/>
          <a:p>
            <a:pPr algn="r"/>
            <a:r>
              <a:rPr lang="ru-RU" sz="6000" b="1" dirty="0" smtClean="0">
                <a:latin typeface="Monotype Corsiva" pitchFamily="66" charset="0"/>
              </a:rPr>
              <a:t>Любовь  Космодемьянская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«Повесть о Зое и Шуре»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2276872"/>
            <a:ext cx="5643570" cy="337468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dirty="0" smtClean="0">
                <a:latin typeface="Book Antiqua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Мать Зои и Александра Космодемьянских, написавшая данную повесть о своих детях.</a:t>
            </a:r>
          </a:p>
        </p:txBody>
      </p:sp>
      <p:pic>
        <p:nvPicPr>
          <p:cNvPr id="7" name="Рисунок 6" descr="img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2664296" cy="3826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250964"/>
            <a:ext cx="2165826" cy="24457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Убитый Витя Чечевичкин с голубе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736"/>
            <a:ext cx="4357718" cy="47700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9" descr="Девочка, ставшая сирото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428736"/>
            <a:ext cx="3787579" cy="47577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57158" y="142852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Убитый мальчик, с                  голубем в руках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142852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Девочка, ставшая сиротой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этих рассказах отражено то, что за годы войны каждый пятый ребенок остается сиротой. Уже в 1942 год было принято постановление об устройстве сирот. Во время войны будет создано около четырех миллионов детских домов.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www.mk.tula.ru/upload/iblock/b52/dybna-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214422"/>
            <a:ext cx="3714776" cy="2742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://img11.nnm.me/2/f/4/b/1/c5a3b48c52e79eb7fbdc6f4c0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71678"/>
            <a:ext cx="300036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http://img11.nnm.me/d/0/d/8/5/59ae290b7c607314b08cc50c73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929066"/>
            <a:ext cx="371477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 descr="http://vedtver.ru/common/slir/w200/upload/information_system_15/4/0/2/item_4022/information_items_40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2071678"/>
            <a:ext cx="2143127" cy="3214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gorod.tomsk.ru/uploads/56967/1304685882/37015678_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2266" y="3357561"/>
            <a:ext cx="4098534" cy="2786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8" name="Picture 2" descr="http://victory.rusarchives.ru/img/photos/1070_88807730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857364"/>
            <a:ext cx="4769614" cy="3002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472" y="285728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«Другие слышу говорят: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Моя мать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Мой отец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Я не понимаю,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 это – мать, отец? Будто это чужие люди. Только - мама или 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папа. А если бы они у меня были живы, я звал бы их: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мамочка и папочка. Золотые слова…»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( Ира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Мазур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5 лет)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0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«Я за войну ни одной детской вещи не видел. Забыл, что они где-то существуют. Детские игрушки. Я забыл…!Забыл, потому что вырос на войне!...»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(Володя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Чистоклетов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10 лет)</a:t>
            </a:r>
          </a:p>
        </p:txBody>
      </p:sp>
      <p:sp>
        <p:nvSpPr>
          <p:cNvPr id="44034" name="AutoShape 2" descr="https://iconicphotos.files.wordpress.com/2009/12/tumblr_krfk90osdw1qzhl9eo1_500.jpg?w=7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https://iconicphotos.files.wordpress.com/2009/12/tumblr_krfk90osdw1qzhl9eo1_500.jpg?w=7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s://iconicphotos.files.wordpress.com/2009/12/tumblr_krfk90osdw1qzhl9eo1_500.jpg?w=7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tumblr_krfk90osdw1qzhl9eo1_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643050"/>
            <a:ext cx="4682916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071546"/>
            <a:ext cx="4572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Забыть на свете можно всё - </a:t>
            </a: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войну забыть нельзя!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-fotki.yandex.ru/get/4314/varjag-2007.b2/0_44786_9e3d0e4a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28604"/>
            <a:ext cx="3609975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348880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Спасибо  </a:t>
            </a:r>
          </a:p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250964"/>
            <a:ext cx="2165826" cy="24457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60648"/>
            <a:ext cx="7065091" cy="143972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013176"/>
            <a:ext cx="2635894" cy="142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7668344" cy="68580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1800" dirty="0" smtClean="0">
                <a:latin typeface="Book Antiqua" pitchFamily="18" charset="0"/>
              </a:rPr>
              <a:t>	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Последние слова Зои: «Вы меня сейчас повесите, но я не одна. Нас двести миллионов − всех не перевешаете! </a:t>
            </a:r>
          </a:p>
          <a:p>
            <a:pPr algn="just"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Мне не страшно умереть, товарищи! </a:t>
            </a:r>
          </a:p>
          <a:p>
            <a:pPr algn="just"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Это счастье − умереть за свой народ. Прощайте, товарищи! Боритесь, </a:t>
            </a:r>
          </a:p>
          <a:p>
            <a:pPr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не бойтесь!»</a:t>
            </a:r>
          </a:p>
        </p:txBody>
      </p:sp>
      <p:pic>
        <p:nvPicPr>
          <p:cNvPr id="2050" name="Picture 2" descr="http://i045.radikal.ru/1109/59/26e9c856de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212977"/>
            <a:ext cx="3240360" cy="3384376"/>
          </a:xfrm>
          <a:prstGeom prst="rect">
            <a:avLst/>
          </a:prstGeom>
          <a:noFill/>
        </p:spPr>
      </p:pic>
      <p:pic>
        <p:nvPicPr>
          <p:cNvPr id="2052" name="Picture 4" descr="http://artyushenkooleg.ru/wp-oleg/wp-content/uploads/2015/12/kazn-Zoi-Kosmodemyanskoi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90363"/>
            <a:ext cx="4392488" cy="29210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я и шура.jpg"/>
          <p:cNvPicPr>
            <a:picLocks noChangeAspect="1"/>
          </p:cNvPicPr>
          <p:nvPr/>
        </p:nvPicPr>
        <p:blipFill>
          <a:blip r:embed="rId2" cstate="print"/>
          <a:srcRect b="13529"/>
          <a:stretch>
            <a:fillRect/>
          </a:stretch>
        </p:blipFill>
        <p:spPr>
          <a:xfrm>
            <a:off x="2339752" y="1916832"/>
            <a:ext cx="3987110" cy="4680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35280" cy="792088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Герои Советского Союза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836712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Единственная совместная фотография </a:t>
            </a:r>
          </a:p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Зои и Александра Космодемьянских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9999" y="2492896"/>
            <a:ext cx="4767485" cy="47613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Семён Самсонов (1931-1993)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Ð¤Ð¾ÑÐ¾ Ð¡ÐµÐ¼ÐµÐ½  Ð¡Ð°Ð¼ÑÐ¾Ð½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3096344" cy="4111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06515">
            <a:off x="5364618" y="3348721"/>
            <a:ext cx="3544149" cy="22150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Семён Самсонов «По ту сторону»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detectivebooks.ru/img/d/?src=20606038&amp;i=2&amp;ext=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744416" cy="4999173"/>
          </a:xfrm>
          <a:prstGeom prst="rect">
            <a:avLst/>
          </a:prstGeom>
          <a:noFill/>
        </p:spPr>
      </p:pic>
      <p:pic>
        <p:nvPicPr>
          <p:cNvPr id="5" name="Picture 4" descr="http://www.libex.ru/img/x/09/3c/7df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3456384" cy="5334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tectivebooks.ru/img/d/?src=20606038&amp;i=4&amp;ext=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3672408" cy="5128032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Семён Самсонов «По ту сторону»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detectivebooks.ru/img/d/?src=20451589&amp;i=1&amp;ext=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818107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Сергей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Баруздин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ÐÐ°ÑÑÐ·Ð´Ð¸Ð½ Ð¡ÐµÑÐ³ÐµÐ¹ ÐÐ»ÐµÐºÑÐµÐµÐ²Ð¸Ñ - ÐµÐ³Ð¾ Ð±Ð¸Ð¾Ð³ÑÐ°ÑÐ¸Ñ Ð¸ Ð¶Ð¸Ð·Ð½ÐµÐ¾Ð¿Ð¸ÑÐ°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3600400" cy="4800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5013176"/>
            <a:ext cx="1743326" cy="13067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452077"/>
            <a:ext cx="1872208" cy="14033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Повесть Сергея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Баруздина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«Её зовут Ёлкой»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http://detectivebooks.ru/img/book/?src=162074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39"/>
            <a:ext cx="3384376" cy="4368607"/>
          </a:xfrm>
          <a:prstGeom prst="rect">
            <a:avLst/>
          </a:prstGeom>
          <a:noFill/>
        </p:spPr>
      </p:pic>
      <p:pic>
        <p:nvPicPr>
          <p:cNvPr id="54276" name="Picture 4" descr="http://b4.icdn.ru/w/windkitten/8/34156188vk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98240"/>
            <a:ext cx="3780884" cy="5459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272</Words>
  <Application>Microsoft Office PowerPoint</Application>
  <PresentationFormat>Экран (4:3)</PresentationFormat>
  <Paragraphs>53</Paragraphs>
  <Slides>25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Литературная гостиная «Прочитай книгу о войне»</vt:lpstr>
      <vt:lpstr>Любовь  Космодемьянская «Повесть о Зое и Шуре»</vt:lpstr>
      <vt:lpstr>Презентация PowerPoint</vt:lpstr>
      <vt:lpstr>Герои Советского Союза</vt:lpstr>
      <vt:lpstr>Семён Самсонов (1931-1993)</vt:lpstr>
      <vt:lpstr>Семён Самсонов «По ту сторону»</vt:lpstr>
      <vt:lpstr>Семён Самсонов «По ту сторону»</vt:lpstr>
      <vt:lpstr>Сергей Баруздин</vt:lpstr>
      <vt:lpstr>Повесть Сергея Баруздина  «Её зовут Ёлкой»</vt:lpstr>
      <vt:lpstr>Повесть Сергея Баруздина  «Её зовут Ёлкой»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й</dc:creator>
  <cp:lastModifiedBy>Мария</cp:lastModifiedBy>
  <cp:revision>35</cp:revision>
  <dcterms:created xsi:type="dcterms:W3CDTF">2015-02-03T18:27:35Z</dcterms:created>
  <dcterms:modified xsi:type="dcterms:W3CDTF">2020-05-07T16:43:26Z</dcterms:modified>
</cp:coreProperties>
</file>